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330" r:id="rId8"/>
    <p:sldId id="329" r:id="rId9"/>
    <p:sldId id="331" r:id="rId10"/>
    <p:sldId id="332" r:id="rId11"/>
    <p:sldId id="350" r:id="rId12"/>
    <p:sldId id="347" r:id="rId13"/>
    <p:sldId id="263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Instrument Sans Medium" panose="020B0604020202020204" charset="0"/>
      <p:regular r:id="rId20"/>
    </p:embeddedFont>
    <p:embeddedFont>
      <p:font typeface="Instrument Sans Semi Bold" panose="020B0604020202020204" charset="0"/>
      <p:regular r:id="rId21"/>
    </p:embeddedFont>
  </p:embeddedFontLst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Augusto Lopez Gallego" userId="0dfa9112-9251-4882-b472-cf2dfcee09d1" providerId="ADAL" clId="{231E5D6E-5C64-4515-905F-AA136E511819}"/>
    <pc:docChg chg="undo custSel addSld delSld modSld sldOrd">
      <pc:chgData name="Cesar Augusto Lopez Gallego" userId="0dfa9112-9251-4882-b472-cf2dfcee09d1" providerId="ADAL" clId="{231E5D6E-5C64-4515-905F-AA136E511819}" dt="2025-04-23T23:41:28.330" v="1150" actId="6549"/>
      <pc:docMkLst>
        <pc:docMk/>
      </pc:docMkLst>
      <pc:sldChg chg="modSp mod">
        <pc:chgData name="Cesar Augusto Lopez Gallego" userId="0dfa9112-9251-4882-b472-cf2dfcee09d1" providerId="ADAL" clId="{231E5D6E-5C64-4515-905F-AA136E511819}" dt="2025-04-23T23:11:26.370" v="3" actId="2711"/>
        <pc:sldMkLst>
          <pc:docMk/>
          <pc:sldMk cId="0" sldId="256"/>
        </pc:sldMkLst>
        <pc:spChg chg="mod">
          <ac:chgData name="Cesar Augusto Lopez Gallego" userId="0dfa9112-9251-4882-b472-cf2dfcee09d1" providerId="ADAL" clId="{231E5D6E-5C64-4515-905F-AA136E511819}" dt="2025-04-23T23:11:26.370" v="3" actId="2711"/>
          <ac:spMkLst>
            <pc:docMk/>
            <pc:sldMk cId="0" sldId="256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26.370" v="3" actId="2711"/>
          <ac:spMkLst>
            <pc:docMk/>
            <pc:sldMk cId="0" sldId="256"/>
            <ac:spMk id="4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26.370" v="3" actId="2711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Cesar Augusto Lopez Gallego" userId="0dfa9112-9251-4882-b472-cf2dfcee09d1" providerId="ADAL" clId="{231E5D6E-5C64-4515-905F-AA136E511819}" dt="2025-04-23T23:11:32.550" v="4" actId="2711"/>
        <pc:sldMkLst>
          <pc:docMk/>
          <pc:sldMk cId="0" sldId="257"/>
        </pc:sldMkLst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2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4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6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7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9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2.550" v="4" actId="2711"/>
          <ac:spMkLst>
            <pc:docMk/>
            <pc:sldMk cId="0" sldId="257"/>
            <ac:spMk id="10" creationId="{00000000-0000-0000-0000-000000000000}"/>
          </ac:spMkLst>
        </pc:spChg>
      </pc:sldChg>
      <pc:sldChg chg="modSp mod">
        <pc:chgData name="Cesar Augusto Lopez Gallego" userId="0dfa9112-9251-4882-b472-cf2dfcee09d1" providerId="ADAL" clId="{231E5D6E-5C64-4515-905F-AA136E511819}" dt="2025-04-23T23:11:39.094" v="5" actId="2711"/>
        <pc:sldMkLst>
          <pc:docMk/>
          <pc:sldMk cId="0" sldId="258"/>
        </pc:sldMkLst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6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7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10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11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14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15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1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39.094" v="5" actId="2711"/>
          <ac:spMkLst>
            <pc:docMk/>
            <pc:sldMk cId="0" sldId="258"/>
            <ac:spMk id="19" creationId="{00000000-0000-0000-0000-000000000000}"/>
          </ac:spMkLst>
        </pc:spChg>
      </pc:sldChg>
      <pc:sldChg chg="modSp mod">
        <pc:chgData name="Cesar Augusto Lopez Gallego" userId="0dfa9112-9251-4882-b472-cf2dfcee09d1" providerId="ADAL" clId="{231E5D6E-5C64-4515-905F-AA136E511819}" dt="2025-04-23T23:11:43.982" v="6" actId="2711"/>
        <pc:sldMkLst>
          <pc:docMk/>
          <pc:sldMk cId="0" sldId="259"/>
        </pc:sldMkLst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6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9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11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12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14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3.982" v="6" actId="2711"/>
          <ac:spMkLst>
            <pc:docMk/>
            <pc:sldMk cId="0" sldId="259"/>
            <ac:spMk id="15" creationId="{00000000-0000-0000-0000-000000000000}"/>
          </ac:spMkLst>
        </pc:spChg>
      </pc:sldChg>
      <pc:sldChg chg="modSp mod">
        <pc:chgData name="Cesar Augusto Lopez Gallego" userId="0dfa9112-9251-4882-b472-cf2dfcee09d1" providerId="ADAL" clId="{231E5D6E-5C64-4515-905F-AA136E511819}" dt="2025-04-23T23:11:48.126" v="7" actId="2711"/>
        <pc:sldMkLst>
          <pc:docMk/>
          <pc:sldMk cId="0" sldId="260"/>
        </pc:sldMkLst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2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4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6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9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48.126" v="7" actId="2711"/>
          <ac:spMkLst>
            <pc:docMk/>
            <pc:sldMk cId="0" sldId="260"/>
            <ac:spMk id="10" creationId="{00000000-0000-0000-0000-000000000000}"/>
          </ac:spMkLst>
        </pc:spChg>
      </pc:sldChg>
      <pc:sldChg chg="del">
        <pc:chgData name="Cesar Augusto Lopez Gallego" userId="0dfa9112-9251-4882-b472-cf2dfcee09d1" providerId="ADAL" clId="{231E5D6E-5C64-4515-905F-AA136E511819}" dt="2025-04-21T23:53:40.425" v="0" actId="47"/>
        <pc:sldMkLst>
          <pc:docMk/>
          <pc:sldMk cId="0" sldId="261"/>
        </pc:sldMkLst>
      </pc:sldChg>
      <pc:sldChg chg="modSp mod">
        <pc:chgData name="Cesar Augusto Lopez Gallego" userId="0dfa9112-9251-4882-b472-cf2dfcee09d1" providerId="ADAL" clId="{231E5D6E-5C64-4515-905F-AA136E511819}" dt="2025-04-23T23:11:53.404" v="8" actId="2711"/>
        <pc:sldMkLst>
          <pc:docMk/>
          <pc:sldMk cId="0" sldId="262"/>
        </pc:sldMkLst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5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6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9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11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11:53.404" v="8" actId="2711"/>
          <ac:spMkLst>
            <pc:docMk/>
            <pc:sldMk cId="0" sldId="262"/>
            <ac:spMk id="12" creationId="{00000000-0000-0000-0000-000000000000}"/>
          </ac:spMkLst>
        </pc:spChg>
      </pc:sldChg>
      <pc:sldChg chg="addSp modSp mod">
        <pc:chgData name="Cesar Augusto Lopez Gallego" userId="0dfa9112-9251-4882-b472-cf2dfcee09d1" providerId="ADAL" clId="{231E5D6E-5C64-4515-905F-AA136E511819}" dt="2025-04-23T23:40:10.090" v="1142" actId="207"/>
        <pc:sldMkLst>
          <pc:docMk/>
          <pc:sldMk cId="4245569325" sldId="329"/>
        </pc:sldMkLst>
        <pc:spChg chg="mod">
          <ac:chgData name="Cesar Augusto Lopez Gallego" userId="0dfa9112-9251-4882-b472-cf2dfcee09d1" providerId="ADAL" clId="{231E5D6E-5C64-4515-905F-AA136E511819}" dt="2025-04-23T23:40:10.090" v="1142" actId="207"/>
          <ac:spMkLst>
            <pc:docMk/>
            <pc:sldMk cId="4245569325" sldId="329"/>
            <ac:spMk id="2" creationId="{44E609A8-84CE-44EC-A18B-D38EF3CD2646}"/>
          </ac:spMkLst>
        </pc:spChg>
        <pc:spChg chg="mod">
          <ac:chgData name="Cesar Augusto Lopez Gallego" userId="0dfa9112-9251-4882-b472-cf2dfcee09d1" providerId="ADAL" clId="{231E5D6E-5C64-4515-905F-AA136E511819}" dt="2025-04-23T23:40:04.652" v="1141" actId="207"/>
          <ac:spMkLst>
            <pc:docMk/>
            <pc:sldMk cId="4245569325" sldId="329"/>
            <ac:spMk id="4" creationId="{166553D3-3319-48BB-8500-7B7793625B8D}"/>
          </ac:spMkLst>
        </pc:spChg>
        <pc:spChg chg="mod">
          <ac:chgData name="Cesar Augusto Lopez Gallego" userId="0dfa9112-9251-4882-b472-cf2dfcee09d1" providerId="ADAL" clId="{231E5D6E-5C64-4515-905F-AA136E511819}" dt="2025-04-23T23:40:04.652" v="1141" actId="207"/>
          <ac:spMkLst>
            <pc:docMk/>
            <pc:sldMk cId="4245569325" sldId="329"/>
            <ac:spMk id="6" creationId="{859958D5-B98D-4DB4-8AC0-397532F366FC}"/>
          </ac:spMkLst>
        </pc:spChg>
        <pc:spChg chg="add mod">
          <ac:chgData name="Cesar Augusto Lopez Gallego" userId="0dfa9112-9251-4882-b472-cf2dfcee09d1" providerId="ADAL" clId="{231E5D6E-5C64-4515-905F-AA136E511819}" dt="2025-04-23T23:30:16.152" v="1015"/>
          <ac:spMkLst>
            <pc:docMk/>
            <pc:sldMk cId="4245569325" sldId="329"/>
            <ac:spMk id="9" creationId="{40BD365A-50FC-4E43-9483-7091A987ABC9}"/>
          </ac:spMkLst>
        </pc:spChg>
        <pc:picChg chg="add mod">
          <ac:chgData name="Cesar Augusto Lopez Gallego" userId="0dfa9112-9251-4882-b472-cf2dfcee09d1" providerId="ADAL" clId="{231E5D6E-5C64-4515-905F-AA136E511819}" dt="2025-04-23T23:15:05.526" v="49" actId="1076"/>
          <ac:picMkLst>
            <pc:docMk/>
            <pc:sldMk cId="4245569325" sldId="329"/>
            <ac:picMk id="5" creationId="{799A765F-3D17-436F-8B0A-0872CDDF4996}"/>
          </ac:picMkLst>
        </pc:picChg>
        <pc:picChg chg="add mod">
          <ac:chgData name="Cesar Augusto Lopez Gallego" userId="0dfa9112-9251-4882-b472-cf2dfcee09d1" providerId="ADAL" clId="{231E5D6E-5C64-4515-905F-AA136E511819}" dt="2025-04-23T23:15:58.265" v="61" actId="1076"/>
          <ac:picMkLst>
            <pc:docMk/>
            <pc:sldMk cId="4245569325" sldId="329"/>
            <ac:picMk id="8" creationId="{6D300749-9934-42C2-A786-6904C173758A}"/>
          </ac:picMkLst>
        </pc:picChg>
      </pc:sldChg>
      <pc:sldChg chg="modSp mod ord">
        <pc:chgData name="Cesar Augusto Lopez Gallego" userId="0dfa9112-9251-4882-b472-cf2dfcee09d1" providerId="ADAL" clId="{231E5D6E-5C64-4515-905F-AA136E511819}" dt="2025-04-23T23:40:31.809" v="1143" actId="207"/>
        <pc:sldMkLst>
          <pc:docMk/>
          <pc:sldMk cId="0" sldId="330"/>
        </pc:sldMkLst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2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7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12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13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17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18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22" creationId="{00000000-0000-0000-0000-000000000000}"/>
          </ac:spMkLst>
        </pc:spChg>
        <pc:spChg chg="mod">
          <ac:chgData name="Cesar Augusto Lopez Gallego" userId="0dfa9112-9251-4882-b472-cf2dfcee09d1" providerId="ADAL" clId="{231E5D6E-5C64-4515-905F-AA136E511819}" dt="2025-04-23T23:40:31.809" v="1143" actId="207"/>
          <ac:spMkLst>
            <pc:docMk/>
            <pc:sldMk cId="0" sldId="330"/>
            <ac:spMk id="23" creationId="{00000000-0000-0000-0000-000000000000}"/>
          </ac:spMkLst>
        </pc:spChg>
      </pc:sldChg>
      <pc:sldChg chg="addSp delSp modSp new mod">
        <pc:chgData name="Cesar Augusto Lopez Gallego" userId="0dfa9112-9251-4882-b472-cf2dfcee09d1" providerId="ADAL" clId="{231E5D6E-5C64-4515-905F-AA136E511819}" dt="2025-04-23T23:39:57.328" v="1140" actId="13926"/>
        <pc:sldMkLst>
          <pc:docMk/>
          <pc:sldMk cId="1762048349" sldId="331"/>
        </pc:sldMkLst>
        <pc:spChg chg="add mod">
          <ac:chgData name="Cesar Augusto Lopez Gallego" userId="0dfa9112-9251-4882-b472-cf2dfcee09d1" providerId="ADAL" clId="{231E5D6E-5C64-4515-905F-AA136E511819}" dt="2025-04-23T23:39:51.435" v="1139" actId="207"/>
          <ac:spMkLst>
            <pc:docMk/>
            <pc:sldMk cId="1762048349" sldId="331"/>
            <ac:spMk id="2" creationId="{7F670409-55A6-4259-B804-FCE989A88CC6}"/>
          </ac:spMkLst>
        </pc:spChg>
        <pc:spChg chg="add mod">
          <ac:chgData name="Cesar Augusto Lopez Gallego" userId="0dfa9112-9251-4882-b472-cf2dfcee09d1" providerId="ADAL" clId="{231E5D6E-5C64-4515-905F-AA136E511819}" dt="2025-04-23T23:39:57.328" v="1140" actId="13926"/>
          <ac:spMkLst>
            <pc:docMk/>
            <pc:sldMk cId="1762048349" sldId="331"/>
            <ac:spMk id="3" creationId="{944BC489-99A6-4BFE-9CB3-832AAC5EB1AD}"/>
          </ac:spMkLst>
        </pc:spChg>
        <pc:spChg chg="add del mod">
          <ac:chgData name="Cesar Augusto Lopez Gallego" userId="0dfa9112-9251-4882-b472-cf2dfcee09d1" providerId="ADAL" clId="{231E5D6E-5C64-4515-905F-AA136E511819}" dt="2025-04-23T23:30:20.792" v="1017" actId="478"/>
          <ac:spMkLst>
            <pc:docMk/>
            <pc:sldMk cId="1762048349" sldId="331"/>
            <ac:spMk id="16" creationId="{9D7096A6-D28E-44ED-86AC-52977CC92CA2}"/>
          </ac:spMkLst>
        </pc:spChg>
        <pc:spChg chg="add mod ord">
          <ac:chgData name="Cesar Augusto Lopez Gallego" userId="0dfa9112-9251-4882-b472-cf2dfcee09d1" providerId="ADAL" clId="{231E5D6E-5C64-4515-905F-AA136E511819}" dt="2025-04-23T23:30:41.239" v="1023" actId="167"/>
          <ac:spMkLst>
            <pc:docMk/>
            <pc:sldMk cId="1762048349" sldId="331"/>
            <ac:spMk id="17" creationId="{19B7275E-7E49-4CDA-A36E-C2A99CFE4D11}"/>
          </ac:spMkLst>
        </pc:spChg>
        <pc:picChg chg="add mod">
          <ac:chgData name="Cesar Augusto Lopez Gallego" userId="0dfa9112-9251-4882-b472-cf2dfcee09d1" providerId="ADAL" clId="{231E5D6E-5C64-4515-905F-AA136E511819}" dt="2025-04-23T23:22:42.082" v="656" actId="1076"/>
          <ac:picMkLst>
            <pc:docMk/>
            <pc:sldMk cId="1762048349" sldId="331"/>
            <ac:picMk id="5" creationId="{434CDF59-161D-42F2-8E59-D220C1833E9B}"/>
          </ac:picMkLst>
        </pc:picChg>
        <pc:picChg chg="add mod">
          <ac:chgData name="Cesar Augusto Lopez Gallego" userId="0dfa9112-9251-4882-b472-cf2dfcee09d1" providerId="ADAL" clId="{231E5D6E-5C64-4515-905F-AA136E511819}" dt="2025-04-23T23:33:17.260" v="1029" actId="1076"/>
          <ac:picMkLst>
            <pc:docMk/>
            <pc:sldMk cId="1762048349" sldId="331"/>
            <ac:picMk id="7" creationId="{6A3509FD-4D55-4585-9654-E743D5D9EC9B}"/>
          </ac:picMkLst>
        </pc:picChg>
        <pc:picChg chg="add mod">
          <ac:chgData name="Cesar Augusto Lopez Gallego" userId="0dfa9112-9251-4882-b472-cf2dfcee09d1" providerId="ADAL" clId="{231E5D6E-5C64-4515-905F-AA136E511819}" dt="2025-04-23T23:25:18.160" v="671" actId="14100"/>
          <ac:picMkLst>
            <pc:docMk/>
            <pc:sldMk cId="1762048349" sldId="331"/>
            <ac:picMk id="11" creationId="{1F10B3BC-CFBD-49CB-9653-853B015A8686}"/>
          </ac:picMkLst>
        </pc:picChg>
        <pc:cxnChg chg="add mod">
          <ac:chgData name="Cesar Augusto Lopez Gallego" userId="0dfa9112-9251-4882-b472-cf2dfcee09d1" providerId="ADAL" clId="{231E5D6E-5C64-4515-905F-AA136E511819}" dt="2025-04-23T23:31:01.136" v="1025" actId="208"/>
          <ac:cxnSpMkLst>
            <pc:docMk/>
            <pc:sldMk cId="1762048349" sldId="331"/>
            <ac:cxnSpMk id="9" creationId="{A036BA90-3763-4DA8-A9F0-3CDF660C4F03}"/>
          </ac:cxnSpMkLst>
        </pc:cxnChg>
        <pc:cxnChg chg="add mod">
          <ac:chgData name="Cesar Augusto Lopez Gallego" userId="0dfa9112-9251-4882-b472-cf2dfcee09d1" providerId="ADAL" clId="{231E5D6E-5C64-4515-905F-AA136E511819}" dt="2025-04-23T23:31:01.136" v="1025" actId="208"/>
          <ac:cxnSpMkLst>
            <pc:docMk/>
            <pc:sldMk cId="1762048349" sldId="331"/>
            <ac:cxnSpMk id="13" creationId="{986BF856-AB6E-4834-BEEC-AFE3BF9CC78D}"/>
          </ac:cxnSpMkLst>
        </pc:cxnChg>
        <pc:cxnChg chg="add mod">
          <ac:chgData name="Cesar Augusto Lopez Gallego" userId="0dfa9112-9251-4882-b472-cf2dfcee09d1" providerId="ADAL" clId="{231E5D6E-5C64-4515-905F-AA136E511819}" dt="2025-04-23T23:31:01.136" v="1025" actId="208"/>
          <ac:cxnSpMkLst>
            <pc:docMk/>
            <pc:sldMk cId="1762048349" sldId="331"/>
            <ac:cxnSpMk id="15" creationId="{4A495A46-E421-4FEE-9B91-F11CB6BE3C89}"/>
          </ac:cxnSpMkLst>
        </pc:cxnChg>
      </pc:sldChg>
      <pc:sldChg chg="addSp delSp modSp new mod">
        <pc:chgData name="Cesar Augusto Lopez Gallego" userId="0dfa9112-9251-4882-b472-cf2dfcee09d1" providerId="ADAL" clId="{231E5D6E-5C64-4515-905F-AA136E511819}" dt="2025-04-23T23:39:38.608" v="1138" actId="207"/>
        <pc:sldMkLst>
          <pc:docMk/>
          <pc:sldMk cId="676863193" sldId="332"/>
        </pc:sldMkLst>
        <pc:spChg chg="add mod">
          <ac:chgData name="Cesar Augusto Lopez Gallego" userId="0dfa9112-9251-4882-b472-cf2dfcee09d1" providerId="ADAL" clId="{231E5D6E-5C64-4515-905F-AA136E511819}" dt="2025-04-23T23:39:38.608" v="1138" actId="207"/>
          <ac:spMkLst>
            <pc:docMk/>
            <pc:sldMk cId="676863193" sldId="332"/>
            <ac:spMk id="2" creationId="{02E5B045-8581-4EB4-952F-814D1A4F895B}"/>
          </ac:spMkLst>
        </pc:spChg>
        <pc:spChg chg="add mod">
          <ac:chgData name="Cesar Augusto Lopez Gallego" userId="0dfa9112-9251-4882-b472-cf2dfcee09d1" providerId="ADAL" clId="{231E5D6E-5C64-4515-905F-AA136E511819}" dt="2025-04-23T23:39:38.608" v="1138" actId="207"/>
          <ac:spMkLst>
            <pc:docMk/>
            <pc:sldMk cId="676863193" sldId="332"/>
            <ac:spMk id="4" creationId="{30D578D9-2E68-48A0-9D61-F91C66E12D11}"/>
          </ac:spMkLst>
        </pc:spChg>
        <pc:spChg chg="add mod">
          <ac:chgData name="Cesar Augusto Lopez Gallego" userId="0dfa9112-9251-4882-b472-cf2dfcee09d1" providerId="ADAL" clId="{231E5D6E-5C64-4515-905F-AA136E511819}" dt="2025-04-23T23:39:38.608" v="1138" actId="207"/>
          <ac:spMkLst>
            <pc:docMk/>
            <pc:sldMk cId="676863193" sldId="332"/>
            <ac:spMk id="8" creationId="{090D4605-BBAF-46BB-939D-B33A58C55B5D}"/>
          </ac:spMkLst>
        </pc:spChg>
        <pc:spChg chg="add mod">
          <ac:chgData name="Cesar Augusto Lopez Gallego" userId="0dfa9112-9251-4882-b472-cf2dfcee09d1" providerId="ADAL" clId="{231E5D6E-5C64-4515-905F-AA136E511819}" dt="2025-04-23T23:39:38.608" v="1138" actId="207"/>
          <ac:spMkLst>
            <pc:docMk/>
            <pc:sldMk cId="676863193" sldId="332"/>
            <ac:spMk id="9" creationId="{8821A363-7A06-46AF-9BAF-727211EA3A6D}"/>
          </ac:spMkLst>
        </pc:spChg>
        <pc:spChg chg="add del mod">
          <ac:chgData name="Cesar Augusto Lopez Gallego" userId="0dfa9112-9251-4882-b472-cf2dfcee09d1" providerId="ADAL" clId="{231E5D6E-5C64-4515-905F-AA136E511819}" dt="2025-04-23T23:29:42.989" v="1012"/>
          <ac:spMkLst>
            <pc:docMk/>
            <pc:sldMk cId="676863193" sldId="332"/>
            <ac:spMk id="22" creationId="{B1A5EC2C-23D4-4871-B7A2-87D9E62FC385}"/>
          </ac:spMkLst>
        </pc:spChg>
        <pc:spChg chg="add mod">
          <ac:chgData name="Cesar Augusto Lopez Gallego" userId="0dfa9112-9251-4882-b472-cf2dfcee09d1" providerId="ADAL" clId="{231E5D6E-5C64-4515-905F-AA136E511819}" dt="2025-04-23T23:30:04.205" v="1014"/>
          <ac:spMkLst>
            <pc:docMk/>
            <pc:sldMk cId="676863193" sldId="332"/>
            <ac:spMk id="23" creationId="{244FC806-4788-4641-81E3-E70C405E129F}"/>
          </ac:spMkLst>
        </pc:spChg>
        <pc:picChg chg="add mod">
          <ac:chgData name="Cesar Augusto Lopez Gallego" userId="0dfa9112-9251-4882-b472-cf2dfcee09d1" providerId="ADAL" clId="{231E5D6E-5C64-4515-905F-AA136E511819}" dt="2025-04-23T23:26:23.309" v="720" actId="1076"/>
          <ac:picMkLst>
            <pc:docMk/>
            <pc:sldMk cId="676863193" sldId="332"/>
            <ac:picMk id="3" creationId="{88EFCB7A-B53F-4F9E-9C2C-C5E21A3DE726}"/>
          </ac:picMkLst>
        </pc:picChg>
        <pc:cxnChg chg="add mod">
          <ac:chgData name="Cesar Augusto Lopez Gallego" userId="0dfa9112-9251-4882-b472-cf2dfcee09d1" providerId="ADAL" clId="{231E5D6E-5C64-4515-905F-AA136E511819}" dt="2025-04-23T23:27:41.485" v="853" actId="14100"/>
          <ac:cxnSpMkLst>
            <pc:docMk/>
            <pc:sldMk cId="676863193" sldId="332"/>
            <ac:cxnSpMk id="6" creationId="{35DA5157-1614-4734-866E-FD5CDFCCDD7F}"/>
          </ac:cxnSpMkLst>
        </pc:cxnChg>
        <pc:cxnChg chg="add mod">
          <ac:chgData name="Cesar Augusto Lopez Gallego" userId="0dfa9112-9251-4882-b472-cf2dfcee09d1" providerId="ADAL" clId="{231E5D6E-5C64-4515-905F-AA136E511819}" dt="2025-04-23T23:29:39.006" v="1010" actId="14100"/>
          <ac:cxnSpMkLst>
            <pc:docMk/>
            <pc:sldMk cId="676863193" sldId="332"/>
            <ac:cxnSpMk id="11" creationId="{346DA03A-4394-437C-AA72-E58EEBA4ABF6}"/>
          </ac:cxnSpMkLst>
        </pc:cxnChg>
        <pc:cxnChg chg="add mod">
          <ac:chgData name="Cesar Augusto Lopez Gallego" userId="0dfa9112-9251-4882-b472-cf2dfcee09d1" providerId="ADAL" clId="{231E5D6E-5C64-4515-905F-AA136E511819}" dt="2025-04-23T23:29:35.596" v="1009" actId="14100"/>
          <ac:cxnSpMkLst>
            <pc:docMk/>
            <pc:sldMk cId="676863193" sldId="332"/>
            <ac:cxnSpMk id="13" creationId="{8A4C90B9-EAC0-4F4F-ABA4-0528D77F3B3F}"/>
          </ac:cxnSpMkLst>
        </pc:cxnChg>
        <pc:cxnChg chg="add mod">
          <ac:chgData name="Cesar Augusto Lopez Gallego" userId="0dfa9112-9251-4882-b472-cf2dfcee09d1" providerId="ADAL" clId="{231E5D6E-5C64-4515-905F-AA136E511819}" dt="2025-04-23T23:29:20.257" v="1006" actId="1076"/>
          <ac:cxnSpMkLst>
            <pc:docMk/>
            <pc:sldMk cId="676863193" sldId="332"/>
            <ac:cxnSpMk id="15" creationId="{F06A85D3-AA5E-4287-AA69-030E590B395A}"/>
          </ac:cxnSpMkLst>
        </pc:cxnChg>
        <pc:cxnChg chg="add">
          <ac:chgData name="Cesar Augusto Lopez Gallego" userId="0dfa9112-9251-4882-b472-cf2dfcee09d1" providerId="ADAL" clId="{231E5D6E-5C64-4515-905F-AA136E511819}" dt="2025-04-23T23:31:11.621" v="1026" actId="11529"/>
          <ac:cxnSpMkLst>
            <pc:docMk/>
            <pc:sldMk cId="676863193" sldId="332"/>
            <ac:cxnSpMk id="25" creationId="{6364EF73-50D1-49D2-9F0B-BE25EE675424}"/>
          </ac:cxnSpMkLst>
        </pc:cxnChg>
        <pc:cxnChg chg="add">
          <ac:chgData name="Cesar Augusto Lopez Gallego" userId="0dfa9112-9251-4882-b472-cf2dfcee09d1" providerId="ADAL" clId="{231E5D6E-5C64-4515-905F-AA136E511819}" dt="2025-04-23T23:31:18.069" v="1027" actId="11529"/>
          <ac:cxnSpMkLst>
            <pc:docMk/>
            <pc:sldMk cId="676863193" sldId="332"/>
            <ac:cxnSpMk id="27" creationId="{E32FD6ED-18DE-4299-9FFC-C36B69365972}"/>
          </ac:cxnSpMkLst>
        </pc:cxnChg>
      </pc:sldChg>
      <pc:sldChg chg="addSp modSp modAnim">
        <pc:chgData name="Cesar Augusto Lopez Gallego" userId="0dfa9112-9251-4882-b472-cf2dfcee09d1" providerId="ADAL" clId="{231E5D6E-5C64-4515-905F-AA136E511819}" dt="2025-04-23T23:41:28.330" v="1150" actId="6549"/>
        <pc:sldMkLst>
          <pc:docMk/>
          <pc:sldMk cId="340427815" sldId="347"/>
        </pc:sldMkLst>
        <pc:spChg chg="mod">
          <ac:chgData name="Cesar Augusto Lopez Gallego" userId="0dfa9112-9251-4882-b472-cf2dfcee09d1" providerId="ADAL" clId="{231E5D6E-5C64-4515-905F-AA136E511819}" dt="2025-04-23T23:41:28.330" v="1150" actId="6549"/>
          <ac:spMkLst>
            <pc:docMk/>
            <pc:sldMk cId="340427815" sldId="347"/>
            <ac:spMk id="3" creationId="{A58565AC-2813-4C9C-AFC0-19C9D5C150B7}"/>
          </ac:spMkLst>
        </pc:spChg>
        <pc:spChg chg="mod">
          <ac:chgData name="Cesar Augusto Lopez Gallego" userId="0dfa9112-9251-4882-b472-cf2dfcee09d1" providerId="ADAL" clId="{231E5D6E-5C64-4515-905F-AA136E511819}" dt="2025-04-23T23:41:15.518" v="1148" actId="207"/>
          <ac:spMkLst>
            <pc:docMk/>
            <pc:sldMk cId="340427815" sldId="347"/>
            <ac:spMk id="4" creationId="{F9AD371E-AED7-4A68-9C2D-6C7BFEF3B488}"/>
          </ac:spMkLst>
        </pc:spChg>
        <pc:spChg chg="add mod">
          <ac:chgData name="Cesar Augusto Lopez Gallego" userId="0dfa9112-9251-4882-b472-cf2dfcee09d1" providerId="ADAL" clId="{231E5D6E-5C64-4515-905F-AA136E511819}" dt="2025-04-23T23:38:35.800" v="1136"/>
          <ac:spMkLst>
            <pc:docMk/>
            <pc:sldMk cId="340427815" sldId="347"/>
            <ac:spMk id="5" creationId="{01D816DB-DEE9-4A87-9D4C-0D4098C010BF}"/>
          </ac:spMkLst>
        </pc:spChg>
      </pc:sldChg>
      <pc:sldChg chg="addSp delSp modSp mod modAnim">
        <pc:chgData name="Cesar Augusto Lopez Gallego" userId="0dfa9112-9251-4882-b472-cf2dfcee09d1" providerId="ADAL" clId="{231E5D6E-5C64-4515-905F-AA136E511819}" dt="2025-04-23T23:40:59.439" v="1147" actId="20577"/>
        <pc:sldMkLst>
          <pc:docMk/>
          <pc:sldMk cId="1655447724" sldId="350"/>
        </pc:sldMkLst>
        <pc:spChg chg="mod">
          <ac:chgData name="Cesar Augusto Lopez Gallego" userId="0dfa9112-9251-4882-b472-cf2dfcee09d1" providerId="ADAL" clId="{231E5D6E-5C64-4515-905F-AA136E511819}" dt="2025-04-23T23:40:59.439" v="1147" actId="20577"/>
          <ac:spMkLst>
            <pc:docMk/>
            <pc:sldMk cId="1655447724" sldId="350"/>
            <ac:spMk id="2" creationId="{0954A8F6-88DC-4E16-A0F1-C7C69538AE3C}"/>
          </ac:spMkLst>
        </pc:spChg>
        <pc:spChg chg="mod">
          <ac:chgData name="Cesar Augusto Lopez Gallego" userId="0dfa9112-9251-4882-b472-cf2dfcee09d1" providerId="ADAL" clId="{231E5D6E-5C64-4515-905F-AA136E511819}" dt="2025-04-23T23:40:41.341" v="1144" actId="207"/>
          <ac:spMkLst>
            <pc:docMk/>
            <pc:sldMk cId="1655447724" sldId="350"/>
            <ac:spMk id="5" creationId="{8924A241-CF81-45BD-B8A5-02D413A1F162}"/>
          </ac:spMkLst>
        </pc:spChg>
        <pc:spChg chg="del">
          <ac:chgData name="Cesar Augusto Lopez Gallego" userId="0dfa9112-9251-4882-b472-cf2dfcee09d1" providerId="ADAL" clId="{231E5D6E-5C64-4515-905F-AA136E511819}" dt="2025-04-23T23:35:58.897" v="1031" actId="478"/>
          <ac:spMkLst>
            <pc:docMk/>
            <pc:sldMk cId="1655447724" sldId="350"/>
            <ac:spMk id="6" creationId="{122FFA0E-0E8A-4FD5-99FC-A9410CB61A60}"/>
          </ac:spMkLst>
        </pc:spChg>
        <pc:spChg chg="add mod">
          <ac:chgData name="Cesar Augusto Lopez Gallego" userId="0dfa9112-9251-4882-b472-cf2dfcee09d1" providerId="ADAL" clId="{231E5D6E-5C64-4515-905F-AA136E511819}" dt="2025-04-23T23:40:41.341" v="1144" actId="207"/>
          <ac:spMkLst>
            <pc:docMk/>
            <pc:sldMk cId="1655447724" sldId="350"/>
            <ac:spMk id="7" creationId="{33B2E082-E61C-4EA3-96A8-9DE1A1E25602}"/>
          </ac:spMkLst>
        </pc:spChg>
        <pc:spChg chg="add mod">
          <ac:chgData name="Cesar Augusto Lopez Gallego" userId="0dfa9112-9251-4882-b472-cf2dfcee09d1" providerId="ADAL" clId="{231E5D6E-5C64-4515-905F-AA136E511819}" dt="2025-04-23T23:38:08.102" v="1132"/>
          <ac:spMkLst>
            <pc:docMk/>
            <pc:sldMk cId="1655447724" sldId="350"/>
            <ac:spMk id="8" creationId="{B8E1535E-D9CE-4166-9FE8-20553A3FA769}"/>
          </ac:spMkLst>
        </pc:spChg>
      </pc:sldChg>
      <pc:sldChg chg="del">
        <pc:chgData name="Cesar Augusto Lopez Gallego" userId="0dfa9112-9251-4882-b472-cf2dfcee09d1" providerId="ADAL" clId="{231E5D6E-5C64-4515-905F-AA136E511819}" dt="2025-04-23T23:37:36.294" v="1128" actId="47"/>
        <pc:sldMkLst>
          <pc:docMk/>
          <pc:sldMk cId="1297440520" sldId="35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168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Personas Medellí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383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Introducción a la Programación Orientada a Servicios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Sans Serif Collection" panose="020B0502040504020204" pitchFamily="34" charset="0"/>
                <a:cs typeface="Times New Roman" panose="02020603050405020304" pitchFamily="18" charset="0"/>
              </a:rPr>
              <a:t>Este paradigma se centra en crear servicios autónomos. Estos servicios están diseñados para cumplir funciones muy específicas. Es la base de tecnologías como microservicios y SOA. Una arquitectura moderna y adaptable.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60199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0275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003012"/>
            <a:ext cx="218063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E3063"/>
                </a:solidFill>
                <a:latin typeface="Times New Roman" panose="02020603050405020304" pitchFamily="18" charset="0"/>
                <a:ea typeface="Instrument Sans Bold" pitchFamily="34" charset="-122"/>
                <a:cs typeface="Times New Roman" panose="02020603050405020304" pitchFamily="18" charset="0"/>
              </a:rPr>
              <a:t>por Cesar Lopez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2E5B045-8581-4EB4-952F-814D1A4F895B}"/>
              </a:ext>
            </a:extLst>
          </p:cNvPr>
          <p:cNvSpPr txBox="1"/>
          <p:nvPr/>
        </p:nvSpPr>
        <p:spPr>
          <a:xfrm>
            <a:off x="668534" y="793214"/>
            <a:ext cx="1093883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40" dirty="0">
                <a:solidFill>
                  <a:schemeClr val="tx2"/>
                </a:solidFill>
              </a:rPr>
              <a:t>Análisis del Diseño de un Servicio</a:t>
            </a:r>
            <a:endParaRPr lang="es-419" sz="3840" dirty="0">
              <a:solidFill>
                <a:schemeClr val="tx2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8EFCB7A-B53F-4F9E-9C2C-C5E21A3DE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130" y="2573393"/>
            <a:ext cx="4873066" cy="2067727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0D578D9-2E68-48A0-9D61-F91C66E12D11}"/>
              </a:ext>
            </a:extLst>
          </p:cNvPr>
          <p:cNvSpPr txBox="1"/>
          <p:nvPr/>
        </p:nvSpPr>
        <p:spPr>
          <a:xfrm>
            <a:off x="7826189" y="2043953"/>
            <a:ext cx="5332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/>
                </a:solidFill>
              </a:rPr>
              <a:t>Tiene una dependencia con la clase que va a servir y que va a gestionar</a:t>
            </a:r>
            <a:endParaRPr lang="es-419" dirty="0">
              <a:solidFill>
                <a:schemeClr val="tx2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5DA5157-1614-4734-866E-FD5CDFCCDD7F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3576919" y="2367119"/>
            <a:ext cx="4249270" cy="712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090D4605-BBAF-46BB-939D-B33A58C55B5D}"/>
              </a:ext>
            </a:extLst>
          </p:cNvPr>
          <p:cNvSpPr txBox="1"/>
          <p:nvPr/>
        </p:nvSpPr>
        <p:spPr>
          <a:xfrm>
            <a:off x="7826189" y="2939385"/>
            <a:ext cx="5332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/>
                </a:solidFill>
              </a:rPr>
              <a:t>No tiene Constructor</a:t>
            </a:r>
            <a:endParaRPr lang="es-419" dirty="0">
              <a:solidFill>
                <a:schemeClr val="tx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821A363-7A06-46AF-9BAF-727211EA3A6D}"/>
              </a:ext>
            </a:extLst>
          </p:cNvPr>
          <p:cNvSpPr txBox="1"/>
          <p:nvPr/>
        </p:nvSpPr>
        <p:spPr>
          <a:xfrm>
            <a:off x="7974106" y="4114800"/>
            <a:ext cx="5836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/>
                </a:solidFill>
              </a:rPr>
              <a:t>Tiene una lista de acciones que el servicio va a ofrecer a quien lo utilice</a:t>
            </a:r>
            <a:endParaRPr lang="es-419" dirty="0">
              <a:solidFill>
                <a:schemeClr val="tx2"/>
              </a:solidFill>
            </a:endParaRP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46DA03A-4394-437C-AA72-E58EEBA4ABF6}"/>
              </a:ext>
            </a:extLst>
          </p:cNvPr>
          <p:cNvCxnSpPr>
            <a:cxnSpLocks/>
          </p:cNvCxnSpPr>
          <p:nvPr/>
        </p:nvCxnSpPr>
        <p:spPr>
          <a:xfrm flipH="1" flipV="1">
            <a:off x="4034119" y="3257759"/>
            <a:ext cx="3864211" cy="887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8A4C90B9-EAC0-4F4F-ABA4-0528D77F3B3F}"/>
              </a:ext>
            </a:extLst>
          </p:cNvPr>
          <p:cNvCxnSpPr>
            <a:cxnSpLocks/>
          </p:cNvCxnSpPr>
          <p:nvPr/>
        </p:nvCxnSpPr>
        <p:spPr>
          <a:xfrm flipH="1" flipV="1">
            <a:off x="4034118" y="4067772"/>
            <a:ext cx="3939989" cy="10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F06A85D3-AA5E-4287-AA69-030E590B395A}"/>
              </a:ext>
            </a:extLst>
          </p:cNvPr>
          <p:cNvCxnSpPr/>
          <p:nvPr/>
        </p:nvCxnSpPr>
        <p:spPr>
          <a:xfrm flipH="1" flipV="1">
            <a:off x="5168576" y="3959253"/>
            <a:ext cx="2729754" cy="217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244FC806-4788-4641-81E3-E70C405E129F}"/>
              </a:ext>
            </a:extLst>
          </p:cNvPr>
          <p:cNvSpPr/>
          <p:nvPr/>
        </p:nvSpPr>
        <p:spPr>
          <a:xfrm>
            <a:off x="0" y="7247965"/>
            <a:ext cx="14630400" cy="98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364EF73-50D1-49D2-9F0B-BE25EE675424}"/>
              </a:ext>
            </a:extLst>
          </p:cNvPr>
          <p:cNvCxnSpPr/>
          <p:nvPr/>
        </p:nvCxnSpPr>
        <p:spPr>
          <a:xfrm flipH="1">
            <a:off x="5069541" y="4176291"/>
            <a:ext cx="2904565" cy="99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E32FD6ED-18DE-4299-9FFC-C36B69365972}"/>
              </a:ext>
            </a:extLst>
          </p:cNvPr>
          <p:cNvCxnSpPr/>
          <p:nvPr/>
        </p:nvCxnSpPr>
        <p:spPr>
          <a:xfrm flipH="1">
            <a:off x="4437529" y="4276165"/>
            <a:ext cx="3460801" cy="242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863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954A8F6-88DC-4E16-A0F1-C7C69538AE3C}"/>
              </a:ext>
            </a:extLst>
          </p:cNvPr>
          <p:cNvSpPr txBox="1"/>
          <p:nvPr/>
        </p:nvSpPr>
        <p:spPr>
          <a:xfrm>
            <a:off x="7697658" y="1396426"/>
            <a:ext cx="665952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es un patrón creacional que asegura que una clase tenga una única instancia</a:t>
            </a:r>
            <a:r>
              <a:rPr lang="es-419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proporciona un punto global de acceso a esa instancia.</a:t>
            </a:r>
          </a:p>
          <a:p>
            <a:endParaRPr lang="es-419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 muy útil para situaciones que requieren un control centralizado, como ejemplo: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gestión de conexiones de bases de datos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 punto único para usar un servicio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 clase Configuración que todos la deben usar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 clase que recibe los datos de varios  sensores y todos pueden acceder a esta a consultarlos</a:t>
            </a:r>
          </a:p>
          <a:p>
            <a:endParaRPr lang="es-E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se puede usar un constructor normal. </a:t>
            </a:r>
          </a:p>
          <a:p>
            <a:endParaRPr lang="es-E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Evita que otro objeto sobrescriba la instancia</a:t>
            </a:r>
          </a:p>
          <a:p>
            <a:endParaRPr lang="es-E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B93E00A-4ADA-4526-90AE-01DEA35D0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13" y="1662065"/>
            <a:ext cx="5810712" cy="4480901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924A241-CF81-45BD-B8A5-02D413A1F162}"/>
              </a:ext>
            </a:extLst>
          </p:cNvPr>
          <p:cNvSpPr txBox="1"/>
          <p:nvPr/>
        </p:nvSpPr>
        <p:spPr>
          <a:xfrm>
            <a:off x="2084450" y="6142965"/>
            <a:ext cx="2755370" cy="387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920" dirty="0">
                <a:solidFill>
                  <a:schemeClr val="tx2"/>
                </a:solidFill>
              </a:rPr>
              <a:t>Tomado de </a:t>
            </a:r>
            <a:r>
              <a:rPr lang="es-ES" sz="1920" dirty="0" err="1">
                <a:solidFill>
                  <a:schemeClr val="tx2"/>
                </a:solidFill>
              </a:rPr>
              <a:t>GeekforGeeks</a:t>
            </a:r>
            <a:endParaRPr lang="es-419" sz="1920" dirty="0">
              <a:solidFill>
                <a:schemeClr val="tx2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3B2E082-E61C-4EA3-96A8-9DE1A1E25602}"/>
              </a:ext>
            </a:extLst>
          </p:cNvPr>
          <p:cNvSpPr txBox="1"/>
          <p:nvPr/>
        </p:nvSpPr>
        <p:spPr>
          <a:xfrm>
            <a:off x="668533" y="336014"/>
            <a:ext cx="13141595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40" dirty="0">
                <a:solidFill>
                  <a:schemeClr val="tx2"/>
                </a:solidFill>
              </a:rPr>
              <a:t>Registro </a:t>
            </a:r>
            <a:r>
              <a:rPr lang="es-ES" sz="3840" dirty="0" err="1">
                <a:solidFill>
                  <a:schemeClr val="tx2"/>
                </a:solidFill>
              </a:rPr>
              <a:t>Singleton</a:t>
            </a:r>
            <a:r>
              <a:rPr lang="es-ES" sz="3840" dirty="0">
                <a:solidFill>
                  <a:schemeClr val="tx2"/>
                </a:solidFill>
              </a:rPr>
              <a:t> de los Servicios en Nuestra Aplicación</a:t>
            </a:r>
            <a:endParaRPr lang="es-419" sz="3840" dirty="0">
              <a:solidFill>
                <a:schemeClr val="tx2"/>
              </a:solidFill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8E1535E-D9CE-4166-9FE8-20553A3FA769}"/>
              </a:ext>
            </a:extLst>
          </p:cNvPr>
          <p:cNvSpPr/>
          <p:nvPr/>
        </p:nvSpPr>
        <p:spPr>
          <a:xfrm>
            <a:off x="0" y="7247965"/>
            <a:ext cx="14630400" cy="98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55447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58565AC-2813-4C9C-AFC0-19C9D5C150B7}"/>
              </a:ext>
            </a:extLst>
          </p:cNvPr>
          <p:cNvSpPr txBox="1"/>
          <p:nvPr/>
        </p:nvSpPr>
        <p:spPr>
          <a:xfrm>
            <a:off x="1781427" y="1887001"/>
            <a:ext cx="1081746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patrón </a:t>
            </a:r>
            <a:r>
              <a:rPr lang="es-ES" sz="2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garantiza que solo haya una instancia con un identificador único, lo que ayuda a prevenir problemas de nombres.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Cuando se implementa correctamente, un </a:t>
            </a:r>
            <a:r>
              <a:rPr lang="es-ES" sz="2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puede ser seguro para subprocesos, lo que garantiza que varios subprocesos no creen accidentalmente instancias duplicadas.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 mantener solo una instancia, el patrón </a:t>
            </a:r>
            <a:r>
              <a:rPr lang="es-ES" sz="2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E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puede ayudar a reducir el uso de memoria en aplicaciones donde los recursos son limitados.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AD371E-AED7-4A68-9C2D-6C7BFEF3B488}"/>
              </a:ext>
            </a:extLst>
          </p:cNvPr>
          <p:cNvSpPr txBox="1"/>
          <p:nvPr/>
        </p:nvSpPr>
        <p:spPr>
          <a:xfrm>
            <a:off x="803129" y="690988"/>
            <a:ext cx="5264962" cy="68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84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Ventajas de </a:t>
            </a:r>
            <a:r>
              <a:rPr lang="es-ES" sz="384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Singleton</a:t>
            </a:r>
            <a:r>
              <a:rPr lang="es-ES" sz="384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1D816DB-DEE9-4A87-9D4C-0D4098C010BF}"/>
              </a:ext>
            </a:extLst>
          </p:cNvPr>
          <p:cNvSpPr/>
          <p:nvPr/>
        </p:nvSpPr>
        <p:spPr>
          <a:xfrm>
            <a:off x="0" y="7247965"/>
            <a:ext cx="14630400" cy="98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4042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86770"/>
            <a:ext cx="84949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Conclusión y Recomendaciones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35711"/>
            <a:ext cx="4196358" cy="2024182"/>
          </a:xfrm>
          <a:prstGeom prst="roundRect">
            <a:avLst>
              <a:gd name="adj" fmla="val 1008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6252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Ideal para sistemas modulares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80727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Perfecto para construir sistemas escalables y adaptables.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735711"/>
            <a:ext cx="4196358" cy="2024182"/>
          </a:xfrm>
          <a:prstGeom prst="roundRect">
            <a:avLst>
              <a:gd name="adj" fmla="val 1008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4962525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Previene el "monolito"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45294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Promueve un diseño distribuido y fácil de mantener.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735711"/>
            <a:ext cx="4196358" cy="2024182"/>
          </a:xfrm>
          <a:prstGeom prst="roundRect">
            <a:avLst>
              <a:gd name="adj" fmla="val 1008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962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Relevancia moderna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45294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Esencial en la arquitectura de software actual.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0150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Este paradigma es clave. Adopción gradual con capacitación. Equipos bien preparados para el éxito.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0661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Principios Básicos de la Programación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Bajo acoplamiento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Los servicios deben tener la menor dependencia posible entre sí.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200406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Alta cohesión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200406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Cada servicio debe enfocarse en una función específica, bien definida.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07022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Interfaces claras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07022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La interoperabilidad se logra con interfaces bien definidas y documentadas.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101363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Independencia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013638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Los servicios no deben estar atados a una tecnología en particular.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52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7132677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Ventajas Clave del Enfoque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38" y="4765834"/>
            <a:ext cx="337423" cy="42171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Flexibilidad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El sistema es más fácil de adaptar a cambios y nuevas necesidades.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2010" y="4765834"/>
            <a:ext cx="337423" cy="42171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Escalabilidad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Los servicios pueden escalarse individualmente según la demanda.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38" y="6449735"/>
            <a:ext cx="337423" cy="42171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Mantenimiento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La modularidad facilita la corrección de errores y la actualización.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0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2010" y="6449735"/>
            <a:ext cx="337423" cy="42171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Reutilización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2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Los servicios pueden ser utilizados por múltiples aplicaciones.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165" y="730210"/>
            <a:ext cx="7651671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Componentes Clave del Sistema</a:t>
            </a:r>
            <a:endParaRPr lang="en-US" sz="4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65" y="2382560"/>
            <a:ext cx="1065967" cy="12792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1933" y="2595682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Servicios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131933" y="3056573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Unidades independientes que ejecutan funciones específicas.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65" y="3661767"/>
            <a:ext cx="1065967" cy="12792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1933" y="3874889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Interfaces API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131933" y="4335780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Medio de comunicación estandarizado entre los servicios.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65" y="4940975"/>
            <a:ext cx="1065967" cy="12792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31933" y="5154097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Mensajería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131933" y="5614988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Transporte de datos (ej. REST, gRPC).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165" y="6220182"/>
            <a:ext cx="1065967" cy="12792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31933" y="6433304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Registro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2131933" y="6894195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Catálogo para localizar servicios disponibles en la red.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9213"/>
            <a:ext cx="11771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POO vs. Programación Orientada a Servicios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554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POO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1361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Orientación a clases y objetos con jerarquías complejas.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7030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Clases como `Usuario`, `Producto`, `Pedido`.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1452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Énfasis en el estado y el comportamiento encapsulado.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3554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Servicios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13611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Enfoque en unidades funcionales autónomas e independientes.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99521" y="50659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Servicio `Gestión de Usuarios`, `Gestión de Productos`.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55081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Énfasis en la función y la interoperabilidad.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9847"/>
            <a:ext cx="62436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Casos de Uso Comunes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71843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Banca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587579" y="3169206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Servicios de pago, transferencia y autenticación segura.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25219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7579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E-commerce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587579" y="4702969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Gestión de productos, inventarios y logística optimizada.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78596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87579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Apps Móviles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587579" y="6236732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Autenticación, notificaciones push y estadísticas en tiempo real.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590" y="564713"/>
            <a:ext cx="7424857" cy="640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chemeClr val="tx2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Servicios en ASP.NET Core</a:t>
            </a:r>
            <a:endParaRPr 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303770" y="1615440"/>
            <a:ext cx="22860" cy="6049328"/>
          </a:xfrm>
          <a:prstGeom prst="roundRect">
            <a:avLst>
              <a:gd name="adj" fmla="val 376693"/>
            </a:avLst>
          </a:prstGeom>
          <a:solidFill>
            <a:srgbClr val="C3D4CC"/>
          </a:solidFill>
          <a:ln/>
        </p:spPr>
      </p:sp>
      <p:sp>
        <p:nvSpPr>
          <p:cNvPr id="4" name="Shape 2"/>
          <p:cNvSpPr/>
          <p:nvPr/>
        </p:nvSpPr>
        <p:spPr>
          <a:xfrm>
            <a:off x="6492359" y="2065258"/>
            <a:ext cx="615077" cy="22860"/>
          </a:xfrm>
          <a:prstGeom prst="roundRect">
            <a:avLst>
              <a:gd name="adj" fmla="val 376693"/>
            </a:avLst>
          </a:prstGeom>
          <a:solidFill>
            <a:srgbClr val="C3D4CC"/>
          </a:solidFill>
          <a:ln/>
        </p:spPr>
      </p:sp>
      <p:sp>
        <p:nvSpPr>
          <p:cNvPr id="5" name="Shape 3"/>
          <p:cNvSpPr/>
          <p:nvPr/>
        </p:nvSpPr>
        <p:spPr>
          <a:xfrm>
            <a:off x="7084576" y="1846064"/>
            <a:ext cx="461248" cy="461248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61431" y="1884521"/>
            <a:ext cx="30753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549253" y="1820466"/>
            <a:ext cx="2740819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Lógica Compartida</a:t>
            </a: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17590" y="2263854"/>
            <a:ext cx="5572482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Times New Roman" panose="02020603050405020304" pitchFamily="18" charset="0"/>
                <a:ea typeface="Overpass Light" pitchFamily="34" charset="-122"/>
                <a:cs typeface="Times New Roman" panose="02020603050405020304" pitchFamily="18" charset="0"/>
              </a:rPr>
              <a:t>Los servicios encapsulan lógica compartida o procesos reutilizables en la aplicación. Esto permite que la lógica se comparta entre varios componentes, reduciendo la duplicación de código.</a:t>
            </a:r>
            <a:endParaRPr lang="en-US" sz="1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522964" y="3090386"/>
            <a:ext cx="615077" cy="22860"/>
          </a:xfrm>
          <a:prstGeom prst="roundRect">
            <a:avLst>
              <a:gd name="adj" fmla="val 376693"/>
            </a:avLst>
          </a:prstGeom>
          <a:solidFill>
            <a:srgbClr val="C3D4CC"/>
          </a:solidFill>
          <a:ln/>
        </p:spPr>
      </p:sp>
      <p:sp>
        <p:nvSpPr>
          <p:cNvPr id="10" name="Shape 8"/>
          <p:cNvSpPr/>
          <p:nvPr/>
        </p:nvSpPr>
        <p:spPr>
          <a:xfrm>
            <a:off x="7084576" y="2871192"/>
            <a:ext cx="461248" cy="461248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61431" y="2909649"/>
            <a:ext cx="30753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340328" y="2845594"/>
            <a:ext cx="363783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Dependency Injection (DI)</a:t>
            </a: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340328" y="3288983"/>
            <a:ext cx="5572482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Times New Roman" panose="02020603050405020304" pitchFamily="18" charset="0"/>
                <a:ea typeface="Overpass Light" pitchFamily="34" charset="-122"/>
                <a:cs typeface="Times New Roman" panose="02020603050405020304" pitchFamily="18" charset="0"/>
              </a:rPr>
              <a:t>Los servicios se implementan utilizando Dependency Injection (DI), lo que facilita la prueba y el mantenimiento del código. DI permite que los componentes reciban sus dependencias en lugar de crearlas ellos mismos.</a:t>
            </a:r>
            <a:endParaRPr lang="en-US" sz="1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492359" y="4435793"/>
            <a:ext cx="615077" cy="22860"/>
          </a:xfrm>
          <a:prstGeom prst="roundRect">
            <a:avLst>
              <a:gd name="adj" fmla="val 376693"/>
            </a:avLst>
          </a:prstGeom>
          <a:solidFill>
            <a:srgbClr val="C3D4CC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4576" y="4216598"/>
            <a:ext cx="461248" cy="461248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61431" y="4255056"/>
            <a:ext cx="30753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727252" y="4191000"/>
            <a:ext cx="2562820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Acceso a Datos</a:t>
            </a: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17590" y="4634389"/>
            <a:ext cx="5572482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Times New Roman" panose="02020603050405020304" pitchFamily="18" charset="0"/>
                <a:ea typeface="Overpass Light" pitchFamily="34" charset="-122"/>
                <a:cs typeface="Times New Roman" panose="02020603050405020304" pitchFamily="18" charset="0"/>
              </a:rPr>
              <a:t>Los servicios se utilizan comúnmente para acceder a datos, como bases de datos o APIs. Esto permite que la lógica de acceso a datos se encapsule en un servicio y se reutilice en toda la aplicación.</a:t>
            </a:r>
            <a:endParaRPr lang="en-US" sz="1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522964" y="5621060"/>
            <a:ext cx="615077" cy="22860"/>
          </a:xfrm>
          <a:prstGeom prst="roundRect">
            <a:avLst>
              <a:gd name="adj" fmla="val 376693"/>
            </a:avLst>
          </a:prstGeom>
          <a:solidFill>
            <a:srgbClr val="C3D4CC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4576" y="5401866"/>
            <a:ext cx="461248" cy="461248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61431" y="5440323"/>
            <a:ext cx="30753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4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340328" y="5376267"/>
            <a:ext cx="271831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Lógica Empresarial</a:t>
            </a:r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340328" y="5819656"/>
            <a:ext cx="5572482" cy="1640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Times New Roman" panose="02020603050405020304" pitchFamily="18" charset="0"/>
                <a:ea typeface="Overpass Light" pitchFamily="34" charset="-122"/>
                <a:cs typeface="Times New Roman" panose="02020603050405020304" pitchFamily="18" charset="0"/>
              </a:rPr>
              <a:t>Los servicios también se utilizan para encapsular la lógica empresarial, como la validación de datos o el cálculo de precios. Esto permite que la lógica empresarial se mantenga separada de la interfaz de usuario y se pueda probar fácilmente.</a:t>
            </a:r>
            <a:endParaRPr lang="en-US" sz="1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4E609A8-84CE-44EC-A18B-D38EF3CD2646}"/>
              </a:ext>
            </a:extLst>
          </p:cNvPr>
          <p:cNvSpPr txBox="1"/>
          <p:nvPr/>
        </p:nvSpPr>
        <p:spPr>
          <a:xfrm>
            <a:off x="668534" y="793214"/>
            <a:ext cx="1093883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40" dirty="0">
                <a:solidFill>
                  <a:schemeClr val="tx2"/>
                </a:solidFill>
              </a:rPr>
              <a:t>Servicios vs Microservicios</a:t>
            </a:r>
            <a:endParaRPr lang="es-419" sz="3840" dirty="0">
              <a:solidFill>
                <a:schemeClr val="tx2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6553D3-3319-48BB-8500-7B7793625B8D}"/>
              </a:ext>
            </a:extLst>
          </p:cNvPr>
          <p:cNvSpPr txBox="1"/>
          <p:nvPr/>
        </p:nvSpPr>
        <p:spPr>
          <a:xfrm>
            <a:off x="1478277" y="2524065"/>
            <a:ext cx="5299042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160" dirty="0">
                <a:solidFill>
                  <a:schemeClr val="tx2"/>
                </a:solidFill>
              </a:rPr>
              <a:t>Un </a:t>
            </a:r>
            <a:r>
              <a:rPr lang="es-ES" sz="2160" b="1" dirty="0">
                <a:solidFill>
                  <a:schemeClr val="tx2"/>
                </a:solidFill>
              </a:rPr>
              <a:t>Servicio </a:t>
            </a:r>
            <a:r>
              <a:rPr lang="es-ES" sz="2160" dirty="0">
                <a:solidFill>
                  <a:schemeClr val="tx2"/>
                </a:solidFill>
              </a:rPr>
              <a:t>es una clase que encapsula una especificidad de la </a:t>
            </a:r>
            <a:r>
              <a:rPr lang="es-ES" sz="2160" b="1" dirty="0">
                <a:solidFill>
                  <a:schemeClr val="tx2"/>
                </a:solidFill>
              </a:rPr>
              <a:t>lógica de negocio</a:t>
            </a:r>
            <a:endParaRPr lang="es-419" sz="2160" dirty="0">
              <a:solidFill>
                <a:schemeClr val="tx2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59958D5-B98D-4DB4-8AC0-397532F366FC}"/>
              </a:ext>
            </a:extLst>
          </p:cNvPr>
          <p:cNvSpPr txBox="1"/>
          <p:nvPr/>
        </p:nvSpPr>
        <p:spPr>
          <a:xfrm>
            <a:off x="4660919" y="4453014"/>
            <a:ext cx="7952423" cy="208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160" b="1" dirty="0">
                <a:solidFill>
                  <a:schemeClr val="tx2"/>
                </a:solidFill>
              </a:rPr>
              <a:t>Un Microservicio </a:t>
            </a:r>
            <a:r>
              <a:rPr lang="es-ES" sz="2160" dirty="0">
                <a:solidFill>
                  <a:schemeClr val="tx2"/>
                </a:solidFill>
              </a:rPr>
              <a:t>es una unidad independiente de software que </a:t>
            </a:r>
            <a:r>
              <a:rPr lang="es-ES" sz="2160" b="1" dirty="0">
                <a:solidFill>
                  <a:schemeClr val="tx2"/>
                </a:solidFill>
              </a:rPr>
              <a:t>encapsula una parte del dominio </a:t>
            </a:r>
            <a:r>
              <a:rPr lang="es-ES" sz="2160" dirty="0">
                <a:solidFill>
                  <a:schemeClr val="tx2"/>
                </a:solidFill>
              </a:rPr>
              <a:t>de negocio, exponiendo su funcionalidad a través de </a:t>
            </a:r>
            <a:r>
              <a:rPr lang="es-ES" sz="2160" dirty="0" err="1">
                <a:solidFill>
                  <a:schemeClr val="tx2"/>
                </a:solidFill>
              </a:rPr>
              <a:t>APIs</a:t>
            </a:r>
            <a:r>
              <a:rPr lang="es-ES" sz="2160" dirty="0">
                <a:solidFill>
                  <a:schemeClr val="tx2"/>
                </a:solidFill>
              </a:rPr>
              <a:t>. </a:t>
            </a:r>
          </a:p>
          <a:p>
            <a:endParaRPr lang="es-ES" sz="2160" b="1" dirty="0">
              <a:solidFill>
                <a:schemeClr val="tx2"/>
              </a:solidFill>
            </a:endParaRPr>
          </a:p>
          <a:p>
            <a:r>
              <a:rPr lang="es-ES" sz="2160" b="1" dirty="0">
                <a:solidFill>
                  <a:schemeClr val="tx2"/>
                </a:solidFill>
              </a:rPr>
              <a:t>Cada microservicio posee su propia base de datos </a:t>
            </a:r>
            <a:r>
              <a:rPr lang="es-ES" sz="2160" dirty="0">
                <a:solidFill>
                  <a:schemeClr val="tx2"/>
                </a:solidFill>
              </a:rPr>
              <a:t>y se comunica con otros microservicios a través de eventos o API REST.</a:t>
            </a:r>
            <a:endParaRPr lang="es-419" sz="2160" dirty="0">
              <a:solidFill>
                <a:schemeClr val="tx2"/>
              </a:solidFill>
            </a:endParaRPr>
          </a:p>
        </p:txBody>
      </p:sp>
      <p:pic>
        <p:nvPicPr>
          <p:cNvPr id="5" name="Gráfico 4" descr="Informática en la nube con relleno sólido">
            <a:extLst>
              <a:ext uri="{FF2B5EF4-FFF2-40B4-BE49-F238E27FC236}">
                <a16:creationId xmlns:a16="http://schemas.microsoft.com/office/drawing/2014/main" id="{799A765F-3D17-436F-8B0A-0872CDDF4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0812" y="4531659"/>
            <a:ext cx="1761565" cy="1761565"/>
          </a:xfrm>
          <a:prstGeom prst="rect">
            <a:avLst/>
          </a:prstGeom>
        </p:spPr>
      </p:pic>
      <p:pic>
        <p:nvPicPr>
          <p:cNvPr id="8" name="Gráfico 7" descr="Braille con relleno sólido">
            <a:extLst>
              <a:ext uri="{FF2B5EF4-FFF2-40B4-BE49-F238E27FC236}">
                <a16:creationId xmlns:a16="http://schemas.microsoft.com/office/drawing/2014/main" id="{6D300749-9934-42C2-A786-6904C17375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3799" y="1914272"/>
            <a:ext cx="2070848" cy="207084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40BD365A-50FC-4E43-9483-7091A987ABC9}"/>
              </a:ext>
            </a:extLst>
          </p:cNvPr>
          <p:cNvSpPr/>
          <p:nvPr/>
        </p:nvSpPr>
        <p:spPr>
          <a:xfrm>
            <a:off x="0" y="7247965"/>
            <a:ext cx="14630400" cy="98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245569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19B7275E-7E49-4CDA-A36E-C2A99CFE4D11}"/>
              </a:ext>
            </a:extLst>
          </p:cNvPr>
          <p:cNvSpPr/>
          <p:nvPr/>
        </p:nvSpPr>
        <p:spPr>
          <a:xfrm>
            <a:off x="7611034" y="605119"/>
            <a:ext cx="5877267" cy="72113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F670409-55A6-4259-B804-FCE989A88CC6}"/>
              </a:ext>
            </a:extLst>
          </p:cNvPr>
          <p:cNvSpPr txBox="1"/>
          <p:nvPr/>
        </p:nvSpPr>
        <p:spPr>
          <a:xfrm>
            <a:off x="668535" y="793214"/>
            <a:ext cx="6646666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840" dirty="0">
                <a:solidFill>
                  <a:schemeClr val="tx2"/>
                </a:solidFill>
              </a:rPr>
              <a:t>Servicios en Nuestra Aplicación</a:t>
            </a:r>
            <a:endParaRPr lang="es-419" sz="3840" dirty="0">
              <a:solidFill>
                <a:schemeClr val="tx2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44BC489-99A6-4BFE-9CB3-832AAC5EB1AD}"/>
              </a:ext>
            </a:extLst>
          </p:cNvPr>
          <p:cNvSpPr txBox="1"/>
          <p:nvPr/>
        </p:nvSpPr>
        <p:spPr>
          <a:xfrm>
            <a:off x="946487" y="3012367"/>
            <a:ext cx="5299042" cy="408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160" dirty="0">
                <a:solidFill>
                  <a:schemeClr val="tx2"/>
                </a:solidFill>
              </a:rPr>
              <a:t>Se van a encargar de manejar la lógica de la interacción con el usuario.</a:t>
            </a:r>
          </a:p>
          <a:p>
            <a:endParaRPr lang="es-ES" sz="2160" dirty="0">
              <a:solidFill>
                <a:schemeClr val="tx2"/>
              </a:solidFill>
            </a:endParaRPr>
          </a:p>
          <a:p>
            <a:r>
              <a:rPr lang="es-ES" sz="2160" dirty="0">
                <a:solidFill>
                  <a:schemeClr val="tx2"/>
                </a:solidFill>
              </a:rPr>
              <a:t>Ejemplo: para la clase vehículo nuestro servicio se va a encargar de acciones tales como: agregar vehículos a una lista global(porque no hay BD aún), listar todos los vehículos, buscar un vehículo en la lista y confirmar si un vehículo ya esta en la lista.</a:t>
            </a:r>
          </a:p>
          <a:p>
            <a:endParaRPr lang="es-ES" sz="2160" dirty="0">
              <a:solidFill>
                <a:schemeClr val="tx2"/>
              </a:solidFill>
            </a:endParaRPr>
          </a:p>
          <a:p>
            <a:r>
              <a:rPr lang="es-ES" sz="2160" dirty="0">
                <a:solidFill>
                  <a:schemeClr val="tx2"/>
                </a:solidFill>
                <a:highlight>
                  <a:srgbClr val="C0C0C0"/>
                </a:highlight>
              </a:rPr>
              <a:t>Veamos el diseño de los demás servicios que vamos a tener definidos</a:t>
            </a:r>
            <a:endParaRPr lang="es-419" sz="2160" dirty="0">
              <a:solidFill>
                <a:schemeClr val="tx2"/>
              </a:solidFill>
              <a:highlight>
                <a:srgbClr val="C0C0C0"/>
              </a:highlight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34CDF59-161D-42F2-8E59-D220C1833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873" y="1073407"/>
            <a:ext cx="4321900" cy="164449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A3509FD-4D55-4585-9654-E743D5D9E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39" y="5219181"/>
            <a:ext cx="5502441" cy="2334782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036BA90-3763-4DA8-A9F0-3CDF660C4F03}"/>
              </a:ext>
            </a:extLst>
          </p:cNvPr>
          <p:cNvCxnSpPr/>
          <p:nvPr/>
        </p:nvCxnSpPr>
        <p:spPr>
          <a:xfrm flipV="1">
            <a:off x="6137953" y="1915384"/>
            <a:ext cx="2051306" cy="279108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1F10B3BC-CFBD-49CB-9653-853B015A8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2" y="3093570"/>
            <a:ext cx="4360171" cy="1644495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986BF856-AB6E-4834-BEEC-AFE3BF9CC78D}"/>
              </a:ext>
            </a:extLst>
          </p:cNvPr>
          <p:cNvCxnSpPr/>
          <p:nvPr/>
        </p:nvCxnSpPr>
        <p:spPr>
          <a:xfrm flipV="1">
            <a:off x="6245529" y="4114800"/>
            <a:ext cx="1882895" cy="220876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A495A46-E421-4FEE-9B91-F11CB6BE3C89}"/>
              </a:ext>
            </a:extLst>
          </p:cNvPr>
          <p:cNvCxnSpPr/>
          <p:nvPr/>
        </p:nvCxnSpPr>
        <p:spPr>
          <a:xfrm flipV="1">
            <a:off x="5446059" y="6750424"/>
            <a:ext cx="2366682" cy="21515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048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897</Words>
  <Application>Microsoft Office PowerPoint</Application>
  <PresentationFormat>Personalizado</PresentationFormat>
  <Paragraphs>109</Paragraphs>
  <Slides>13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Calibri</vt:lpstr>
      <vt:lpstr>Arial</vt:lpstr>
      <vt:lpstr>Instrument Sans Medium</vt:lpstr>
      <vt:lpstr>Instrument Sans Semi Bold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Cesar Augusto Lopez Gallego</cp:lastModifiedBy>
  <cp:revision>2</cp:revision>
  <dcterms:created xsi:type="dcterms:W3CDTF">2025-04-12T16:28:38Z</dcterms:created>
  <dcterms:modified xsi:type="dcterms:W3CDTF">2025-04-24T00:02:39Z</dcterms:modified>
</cp:coreProperties>
</file>